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5EAD"/>
    <a:srgbClr val="4053B4"/>
    <a:srgbClr val="4256BC"/>
    <a:srgbClr val="3C5CC2"/>
    <a:srgbClr val="3333FF"/>
    <a:srgbClr val="0066CC"/>
    <a:srgbClr val="000099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07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6387" name="Rectangle 3075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CDB0139-3028-4A98-B798-7DEFD611F75A}" type="datetimeFigureOut">
              <a:rPr lang="it-IT"/>
              <a:pPr/>
              <a:t>30/09/2013</a:t>
            </a:fld>
            <a:endParaRPr lang="it-IT"/>
          </a:p>
        </p:txBody>
      </p:sp>
      <p:sp>
        <p:nvSpPr>
          <p:cNvPr id="16388" name="Rectangle 3076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16389" name="Rectangle 3077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33986F-3784-4C1A-BDE9-5E60BC785554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6A962-15D2-4C10-A771-D64AF76EC7D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5F3C0-9A56-4DB6-AEB3-6CB41E448C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EEE3D-C36F-4B30-9CD0-F6BD81456B5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17351-252A-42EC-931C-17D7D576DC4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7CE-EA3E-4B6C-B486-1F2AF5938E9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F2D2C-396F-421F-86AA-22CE6E067FA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0B2D6-CAF3-448B-B1AC-7D0D3A2669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6C69D-8E53-42A8-96D9-6547E72A0D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6FFC7-BCBC-4449-8FB5-53C057430F0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74888-CDAD-46B5-A82B-17A4FEABF1D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97908-86D0-4DD4-910A-7D0EA0EF97A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69C5CAB-4DFB-4CDF-94F8-71819895EA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5"/>
          <p:cNvSpPr>
            <a:spLocks noChangeArrowheads="1" noChangeShapeType="1" noTextEdit="1"/>
          </p:cNvSpPr>
          <p:nvPr/>
        </p:nvSpPr>
        <p:spPr bwMode="auto">
          <a:xfrm>
            <a:off x="4067175" y="2924175"/>
            <a:ext cx="1057275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it-IT" sz="2400" kern="1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 Rounded MT Bold"/>
            </a:endParaRPr>
          </a:p>
        </p:txBody>
      </p:sp>
      <p:sp>
        <p:nvSpPr>
          <p:cNvPr id="2051" name="WordArt 6"/>
          <p:cNvSpPr>
            <a:spLocks noChangeArrowheads="1" noChangeShapeType="1" noTextEdit="1"/>
          </p:cNvSpPr>
          <p:nvPr/>
        </p:nvSpPr>
        <p:spPr bwMode="auto">
          <a:xfrm>
            <a:off x="1331913" y="1484313"/>
            <a:ext cx="6505575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 Rounded MT Bold"/>
              </a:rPr>
              <a:t>Conferenza internazionale finale del Progetto Improfarm </a:t>
            </a:r>
          </a:p>
        </p:txBody>
      </p:sp>
      <p:sp>
        <p:nvSpPr>
          <p:cNvPr id="2052" name="WordArt 8"/>
          <p:cNvSpPr>
            <a:spLocks noChangeArrowheads="1" noChangeShapeType="1" noTextEdit="1"/>
          </p:cNvSpPr>
          <p:nvPr/>
        </p:nvSpPr>
        <p:spPr bwMode="auto">
          <a:xfrm>
            <a:off x="684213" y="4581525"/>
            <a:ext cx="81915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it-IT" kern="1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 Rounded MT Bold"/>
            </a:endParaRPr>
          </a:p>
        </p:txBody>
      </p:sp>
      <p:pic>
        <p:nvPicPr>
          <p:cNvPr id="2053" name="Picture 12" descr="ciaumbria-log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19475" y="0"/>
            <a:ext cx="2232025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4" descr="scan31 copi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0200" y="2133600"/>
            <a:ext cx="1163638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WordArt 6"/>
          <p:cNvSpPr>
            <a:spLocks noChangeArrowheads="1" noChangeShapeType="1" noTextEdit="1"/>
          </p:cNvSpPr>
          <p:nvPr/>
        </p:nvSpPr>
        <p:spPr bwMode="auto">
          <a:xfrm>
            <a:off x="2484438" y="5949950"/>
            <a:ext cx="46672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 Rounded MT Bold"/>
              </a:rPr>
              <a:t>PERUGIA Sala della Vaccara</a:t>
            </a:r>
          </a:p>
          <a:p>
            <a:pPr algn="ctr"/>
            <a:r>
              <a:rPr lang="it-IT" sz="2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 Rounded MT Bold"/>
              </a:rPr>
              <a:t>Piazza IV Novembre</a:t>
            </a:r>
          </a:p>
          <a:p>
            <a:pPr algn="ctr"/>
            <a:r>
              <a:rPr lang="it-IT" sz="20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 Rounded MT Bold"/>
              </a:rPr>
              <a:t>3 ottobre 2013 ore 9,30</a:t>
            </a:r>
          </a:p>
        </p:txBody>
      </p:sp>
      <p:sp>
        <p:nvSpPr>
          <p:cNvPr id="2056" name="WordArt 6"/>
          <p:cNvSpPr>
            <a:spLocks noChangeArrowheads="1" noChangeShapeType="1" noTextEdit="1"/>
          </p:cNvSpPr>
          <p:nvPr/>
        </p:nvSpPr>
        <p:spPr bwMode="auto">
          <a:xfrm>
            <a:off x="1331913" y="4221163"/>
            <a:ext cx="6697662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b="1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 Rounded MT Bold"/>
              </a:rPr>
              <a:t>Tendenze e protagonisti  dell'innovazione</a:t>
            </a:r>
          </a:p>
          <a:p>
            <a:pPr algn="ctr"/>
            <a:r>
              <a:rPr lang="it-IT" b="1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 Rounded MT Bold"/>
              </a:rPr>
              <a:t> nelle imprese agricole europee </a:t>
            </a:r>
          </a:p>
        </p:txBody>
      </p:sp>
      <p:sp>
        <p:nvSpPr>
          <p:cNvPr id="11" name="Sottotitolo 10"/>
          <p:cNvSpPr>
            <a:spLocks noGrp="1"/>
          </p:cNvSpPr>
          <p:nvPr>
            <p:ph type="subTitle" idx="1"/>
          </p:nvPr>
        </p:nvSpPr>
        <p:spPr>
          <a:xfrm>
            <a:off x="1143000" y="5029200"/>
            <a:ext cx="6400800" cy="536575"/>
          </a:xfrm>
        </p:spPr>
        <p:txBody>
          <a:bodyPr/>
          <a:lstStyle/>
          <a:p>
            <a:r>
              <a:rPr lang="it-IT" sz="1600" b="1" smtClean="0">
                <a:solidFill>
                  <a:srgbClr val="3C8C93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it-IT" sz="1600" b="1" smtClean="0">
                <a:solidFill>
                  <a:srgbClr val="375EAD"/>
                </a:solidFill>
                <a:latin typeface="Bookman Old Style" pitchFamily="18" charset="0"/>
                <a:cs typeface="Aharoni" pitchFamily="2" charset="-79"/>
              </a:rPr>
              <a:t>INVITO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 descr="logo improfarm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67175" y="188913"/>
            <a:ext cx="100965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11 Imagen" descr="ciaumbria-logo.jpg"/>
          <p:cNvPicPr>
            <a:picLocks noChangeAspect="1" noChangeArrowheads="1"/>
          </p:cNvPicPr>
          <p:nvPr/>
        </p:nvPicPr>
        <p:blipFill>
          <a:blip r:embed="rId3"/>
          <a:srcRect t="17323" b="17323"/>
          <a:stretch>
            <a:fillRect/>
          </a:stretch>
        </p:blipFill>
        <p:spPr bwMode="auto">
          <a:xfrm>
            <a:off x="179388" y="6021388"/>
            <a:ext cx="1225550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10" descr="logo corel 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2275" y="5949950"/>
            <a:ext cx="719138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1" descr="bguniv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43213" y="6092825"/>
            <a:ext cx="5064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2" descr="pro_logo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5963" y="6165850"/>
            <a:ext cx="1296987" cy="20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3" descr="logo-0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24750" y="6021388"/>
            <a:ext cx="118427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WordArt 14"/>
          <p:cNvSpPr>
            <a:spLocks noChangeArrowheads="1" noChangeShapeType="1" noTextEdit="1"/>
          </p:cNvSpPr>
          <p:nvPr/>
        </p:nvSpPr>
        <p:spPr bwMode="auto">
          <a:xfrm>
            <a:off x="3563938" y="908050"/>
            <a:ext cx="2066925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2400" kern="1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 Rounded MT Bold"/>
              </a:rPr>
              <a:t>PROGRAMMA</a:t>
            </a:r>
          </a:p>
        </p:txBody>
      </p:sp>
      <p:pic>
        <p:nvPicPr>
          <p:cNvPr id="3081" name="Picture 3" descr="C:\Users\urartular\Desktop\5. Hayatboyu Öğrenme Logosu.EN\5. Hayatboyu Öğrenme Logosu.EN\EU_flag_LLP_EN.bmp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95738" y="6021388"/>
            <a:ext cx="1296987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2" name="Rectangle 16"/>
          <p:cNvSpPr>
            <a:spLocks noChangeArrowheads="1"/>
          </p:cNvSpPr>
          <p:nvPr/>
        </p:nvSpPr>
        <p:spPr bwMode="auto">
          <a:xfrm>
            <a:off x="611188" y="1268413"/>
            <a:ext cx="8064500" cy="460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>
              <a:lnSpc>
                <a:spcPct val="120000"/>
              </a:lnSpc>
            </a:pPr>
            <a:r>
              <a:rPr lang="en-US" sz="1400" i="1">
                <a:solidFill>
                  <a:srgbClr val="000099"/>
                </a:solidFill>
                <a:latin typeface="Arial Rounded MT Bold" pitchFamily="34" charset="0"/>
                <a:cs typeface="Times New Roman" charset="0"/>
              </a:rPr>
              <a:t>9.00    </a:t>
            </a:r>
            <a:r>
              <a:rPr lang="en-US" sz="1400" b="1" i="1">
                <a:solidFill>
                  <a:srgbClr val="000099"/>
                </a:solidFill>
                <a:latin typeface="Arial Rounded MT Bold" pitchFamily="34" charset="0"/>
                <a:cs typeface="Times New Roman" charset="0"/>
              </a:rPr>
              <a:t>Registrazione dei partecipanti</a:t>
            </a:r>
          </a:p>
          <a:p>
            <a:pPr algn="just" eaLnBrk="0" hangingPunct="0">
              <a:lnSpc>
                <a:spcPct val="120000"/>
              </a:lnSpc>
            </a:pP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9.30   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Saluto del Sindaco di Perugia WLADIMIRO BOCCALI</a:t>
            </a:r>
          </a:p>
          <a:p>
            <a:pPr algn="just" eaLnBrk="0" hangingPunct="0">
              <a:lnSpc>
                <a:spcPct val="120000"/>
              </a:lnSpc>
            </a:pP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9.45   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Apertura dei lavori di  DOMENICO BRUGNONI </a:t>
            </a: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Presidente Cia dell’Umbria</a:t>
            </a:r>
          </a:p>
          <a:p>
            <a:pPr algn="just" eaLnBrk="0" hangingPunct="0">
              <a:lnSpc>
                <a:spcPct val="120000"/>
              </a:lnSpc>
            </a:pP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10.00 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Presentazione dei risultati del Progetto IMPROFARM – PIOTR M. MIKOSZ, I ZOO</a:t>
            </a:r>
          </a:p>
          <a:p>
            <a:pPr algn="just" eaLnBrk="0" hangingPunct="0"/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10.30 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Presentazione dei Prodotti Formativi</a:t>
            </a: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  : Produzione di Carni Alternative (IZOO, PL)</a:t>
            </a:r>
          </a:p>
          <a:p>
            <a:pPr algn="just" eaLnBrk="0" hangingPunct="0"/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             Gestione aziendale, Agriturismo e Turismo Rurale (Università di Ruse, BG), Vivaismo</a:t>
            </a:r>
          </a:p>
          <a:p>
            <a:pPr algn="just" eaLnBrk="0" hangingPunct="0"/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            (Eurosuccess Consulting, CY), Agricoltura e Alimenti Biologici ( Cia Umbria, IT), Web</a:t>
            </a:r>
          </a:p>
          <a:p>
            <a:pPr algn="just" eaLnBrk="0" hangingPunct="0"/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            ed E.Learning (Pro-Orava, SK)</a:t>
            </a:r>
          </a:p>
          <a:p>
            <a:pPr algn="just" eaLnBrk="0" hangingPunct="0"/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11.30 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Filmato</a:t>
            </a: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 “RiConoscere i Parchi in Umbria”</a:t>
            </a:r>
          </a:p>
          <a:p>
            <a:pPr algn="just" eaLnBrk="0" hangingPunct="0">
              <a:lnSpc>
                <a:spcPct val="120000"/>
              </a:lnSpc>
            </a:pP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11,45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Saluto del Presidente del Ceja MATTEO BARTOLINI</a:t>
            </a:r>
          </a:p>
          <a:p>
            <a:pPr algn="just" eaLnBrk="0" hangingPunct="0">
              <a:lnSpc>
                <a:spcPct val="120000"/>
              </a:lnSpc>
            </a:pP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12.00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Interventi </a:t>
            </a:r>
          </a:p>
          <a:p>
            <a:pPr algn="just" eaLnBrk="0" hangingPunct="0">
              <a:lnSpc>
                <a:spcPct val="120000"/>
              </a:lnSpc>
            </a:pP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            ALFREDO FASOLA BOLOGNA</a:t>
            </a: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, Imprenditore agricolo</a:t>
            </a:r>
          </a:p>
          <a:p>
            <a:pPr algn="just" eaLnBrk="0" hangingPunct="0">
              <a:lnSpc>
                <a:spcPct val="120000"/>
              </a:lnSpc>
            </a:pP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            “Biologico  e sostenibilità ambientale fra tradizione ed innovazione”</a:t>
            </a:r>
          </a:p>
          <a:p>
            <a:pPr algn="just" eaLnBrk="0" hangingPunct="0"/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            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FABIO MARIA SANTUCCI</a:t>
            </a:r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, Università degli Studi di Perugia</a:t>
            </a:r>
          </a:p>
          <a:p>
            <a:pPr algn="just" eaLnBrk="0" hangingPunct="0"/>
            <a:r>
              <a:rPr lang="it-IT" sz="1400" i="1">
                <a:solidFill>
                  <a:srgbClr val="000099"/>
                </a:solidFill>
                <a:latin typeface="Arial Rounded MT Bold" pitchFamily="34" charset="0"/>
              </a:rPr>
              <a:t>            “Formazione ed innovazione per un’agricoltura europea competitiva e sostenibile”</a:t>
            </a:r>
          </a:p>
          <a:p>
            <a:pPr algn="just" eaLnBrk="0" hangingPunct="0">
              <a:lnSpc>
                <a:spcPct val="120000"/>
              </a:lnSpc>
            </a:pPr>
            <a:r>
              <a:rPr lang="it-IT" sz="1400" i="1">
                <a:solidFill>
                  <a:schemeClr val="accent2"/>
                </a:solidFill>
                <a:latin typeface="Arial Rounded MT Bold" pitchFamily="34" charset="0"/>
              </a:rPr>
              <a:t>12.30 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Dibattito   </a:t>
            </a:r>
          </a:p>
          <a:p>
            <a:pPr algn="just" eaLnBrk="0" hangingPunct="0"/>
            <a:r>
              <a:rPr lang="it-IT" sz="1400" i="1">
                <a:solidFill>
                  <a:schemeClr val="accent2"/>
                </a:solidFill>
                <a:latin typeface="Arial Rounded MT Bold" pitchFamily="34" charset="0"/>
              </a:rPr>
              <a:t>13,00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Conclusioni del Presidente nazionale di Anabio FEDERICO MARCHINI</a:t>
            </a:r>
          </a:p>
          <a:p>
            <a:pPr algn="just" eaLnBrk="0" hangingPunct="0"/>
            <a:endParaRPr lang="it-IT" sz="1400" b="1" i="1">
              <a:solidFill>
                <a:srgbClr val="000099"/>
              </a:solidFill>
              <a:latin typeface="Arial Rounded MT Bold" pitchFamily="34" charset="0"/>
            </a:endParaRPr>
          </a:p>
          <a:p>
            <a:pPr algn="just" eaLnBrk="0" hangingPunct="0">
              <a:lnSpc>
                <a:spcPct val="120000"/>
              </a:lnSpc>
            </a:pPr>
            <a:r>
              <a:rPr lang="it-IT" sz="1400" i="1">
                <a:solidFill>
                  <a:schemeClr val="accent2"/>
                </a:solidFill>
                <a:latin typeface="Arial Rounded MT Bold" pitchFamily="34" charset="0"/>
              </a:rPr>
              <a:t>             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Al termine dei lavori sarà offerta una</a:t>
            </a:r>
            <a:r>
              <a:rPr lang="it-IT" sz="1400" b="1" i="1">
                <a:solidFill>
                  <a:schemeClr val="accent2"/>
                </a:solidFill>
                <a:latin typeface="Arial Rounded MT Bold" pitchFamily="34" charset="0"/>
              </a:rPr>
              <a:t> </a:t>
            </a:r>
            <a:r>
              <a:rPr lang="it-IT" sz="1400" b="1" i="1">
                <a:solidFill>
                  <a:srgbClr val="000099"/>
                </a:solidFill>
                <a:latin typeface="Arial Rounded MT Bold" pitchFamily="34" charset="0"/>
              </a:rPr>
              <a:t>degustazione di prodotti tipici</a:t>
            </a:r>
            <a:r>
              <a:rPr lang="it-IT" sz="1400" i="1">
                <a:solidFill>
                  <a:schemeClr val="accent2"/>
                </a:solidFill>
                <a:latin typeface="Arial Rounded MT Bold" pitchFamily="34" charset="0"/>
              </a:rPr>
              <a:t> </a:t>
            </a:r>
            <a:r>
              <a:rPr lang="it-IT" sz="1600" i="1">
                <a:solidFill>
                  <a:schemeClr val="accent2"/>
                </a:solidFill>
                <a:latin typeface="Arial Rounded MT Bold" pitchFamily="34" charset="0"/>
              </a:rPr>
              <a:t>                    </a:t>
            </a:r>
          </a:p>
        </p:txBody>
      </p:sp>
      <p:pic>
        <p:nvPicPr>
          <p:cNvPr id="3083" name="Picture 17" descr="cia_header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3563938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206</Words>
  <Application>Microsoft Office PowerPoint</Application>
  <PresentationFormat>Presentazione su schermo (4:3)</PresentationFormat>
  <Paragraphs>27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Arial</vt:lpstr>
      <vt:lpstr>Calibri</vt:lpstr>
      <vt:lpstr>Aharoni</vt:lpstr>
      <vt:lpstr>Bookman Old Style</vt:lpstr>
      <vt:lpstr>Arial Rounded MT Bold</vt:lpstr>
      <vt:lpstr>Times New Roman</vt:lpstr>
      <vt:lpstr>Struttura predefinita</vt:lpstr>
      <vt:lpstr>Diapositiva 1</vt:lpstr>
      <vt:lpstr>Diapositiva 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massimo</dc:creator>
  <cp:lastModifiedBy>utente</cp:lastModifiedBy>
  <cp:revision>30</cp:revision>
  <dcterms:created xsi:type="dcterms:W3CDTF">2013-09-10T12:09:51Z</dcterms:created>
  <dcterms:modified xsi:type="dcterms:W3CDTF">2013-09-30T07:16:33Z</dcterms:modified>
</cp:coreProperties>
</file>